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90520c903_5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990520c903_5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90520c903_2_2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990520c903_2_2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90520c903_2_1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990520c903_2_1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90520c903_2_2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990520c903_2_2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90520c903_2_2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삭제버튼 누르면 바로 삭제 되고</a:t>
            </a:r>
            <a:endParaRPr/>
          </a:p>
        </p:txBody>
      </p:sp>
      <p:sp>
        <p:nvSpPr>
          <p:cNvPr id="373" name="Google Shape;373;g2990520c903_2_24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90520c903_2_2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수정은ㅇㅇ</a:t>
            </a:r>
            <a:endParaRPr/>
          </a:p>
        </p:txBody>
      </p:sp>
      <p:sp>
        <p:nvSpPr>
          <p:cNvPr id="385" name="Google Shape;385;g2990520c903_2_2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90520c903_2_2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990520c903_2_2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90520c903_2_2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오름차순을 누르면 이렇게 직급을 기준으로 오름차순 정렬이 되고</a:t>
            </a:r>
            <a:endParaRPr/>
          </a:p>
        </p:txBody>
      </p:sp>
      <p:sp>
        <p:nvSpPr>
          <p:cNvPr id="408" name="Google Shape;408;g2990520c903_2_2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90520c903_2_2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내림</a:t>
            </a:r>
            <a:r>
              <a:rPr lang="en-US"/>
              <a:t>차순을 누르면 이렇게 직급을 기준으로 내림차순 정렬이 됩니다.</a:t>
            </a:r>
            <a:endParaRPr/>
          </a:p>
        </p:txBody>
      </p:sp>
      <p:sp>
        <p:nvSpPr>
          <p:cNvPr id="420" name="Google Shape;420;g2990520c903_2_2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90520c903_2_2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원하는 직급만 조회할 수 있고 이걸 또 오름차순 내림차순으로 정렬 가넝</a:t>
            </a:r>
            <a:endParaRPr/>
          </a:p>
        </p:txBody>
      </p:sp>
      <p:sp>
        <p:nvSpPr>
          <p:cNvPr id="432" name="Google Shape;432;g2990520c903_2_2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90520c903_0_1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990520c903_0_1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90520c903_7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990520c903_7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90520c903_7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990520c903_7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90520c903_2_2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990520c903_2_28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90520c903_7_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990520c903_7_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90520c903_7_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990520c903_7_7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90520c903_2_29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990520c903_2_29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90520c903_2_6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990520c903_2_65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90520c903_2_3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990520c903_2_3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90520c903_2_6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안녕하세용 발표 기깔나게 해보겠습니당~! 우루롺끼~!</a:t>
            </a:r>
            <a:endParaRPr/>
          </a:p>
        </p:txBody>
      </p:sp>
      <p:sp>
        <p:nvSpPr>
          <p:cNvPr id="551" name="Google Shape;551;g2990520c903_2_64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90520c903_8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990520c903_8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90520c903_8_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990520c903_8_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90520c903_8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990520c903_8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90520c903_8_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990520c903_8_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990520c903_8_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990520c903_8_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90520c903_8_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990520c903_8_3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90520c903_2_56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990520c903_2_56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90520c903_0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990520c903_0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90520c903_1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990520c903_1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90520c903_2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990520c903_2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90520c903_2_1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990520c903_2_1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90520c903_2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990520c903_2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1" Type="http://schemas.openxmlformats.org/officeDocument/2006/relationships/image" Target="../media/image19.png"/><Relationship Id="rId10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10" Type="http://schemas.openxmlformats.org/officeDocument/2006/relationships/image" Target="../media/image59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46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316" y="-76831"/>
            <a:ext cx="18464346" cy="1052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466" y="1645532"/>
            <a:ext cx="7156782" cy="7156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5424178" y="3761865"/>
            <a:ext cx="7465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30364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보고서</a:t>
            </a:r>
            <a:endParaRPr i="0" sz="1800" u="none" cap="none" strike="noStrike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5424178" y="5420690"/>
            <a:ext cx="746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HRDB를 활용한 </a:t>
            </a:r>
            <a:endParaRPr sz="3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헬스장 인사관리 시스템</a:t>
            </a:r>
            <a:endParaRPr sz="5700">
              <a:solidFill>
                <a:srgbClr val="30364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409953" y="7155540"/>
            <a:ext cx="746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chemeClr val="dk1"/>
                </a:solidFill>
              </a:rPr>
              <a:t>휴먼교육센터</a:t>
            </a:r>
            <a:endParaRPr b="1" sz="2400">
              <a:solidFill>
                <a:srgbClr val="303641"/>
              </a:solidFill>
            </a:endParaRPr>
          </a:p>
        </p:txBody>
      </p:sp>
      <p:grpSp>
        <p:nvGrpSpPr>
          <p:cNvPr id="134" name="Google Shape;134;p25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135" name="Google Shape;13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5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로그인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463" y="349200"/>
            <a:ext cx="6761834" cy="29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/>
        </p:nvSpPr>
        <p:spPr>
          <a:xfrm>
            <a:off x="9089076" y="3215025"/>
            <a:ext cx="7428600" cy="1009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로그인 없이 관리자 페이지 접근X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cxnSp>
        <p:nvCxnSpPr>
          <p:cNvPr id="322" name="Google Shape;322;p34"/>
          <p:cNvCxnSpPr>
            <a:stCxn id="321" idx="0"/>
          </p:cNvCxnSpPr>
          <p:nvPr/>
        </p:nvCxnSpPr>
        <p:spPr>
          <a:xfrm rot="10800000">
            <a:off x="12794376" y="2655825"/>
            <a:ext cx="9000" cy="55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350" y="1453700"/>
            <a:ext cx="7183301" cy="81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/>
        </p:nvSpPr>
        <p:spPr>
          <a:xfrm>
            <a:off x="2192425" y="3725325"/>
            <a:ext cx="4848300" cy="153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9076" y="4827089"/>
            <a:ext cx="7428600" cy="5027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4"/>
          <p:cNvCxnSpPr>
            <a:stCxn id="324" idx="3"/>
            <a:endCxn id="325" idx="1"/>
          </p:cNvCxnSpPr>
          <p:nvPr/>
        </p:nvCxnSpPr>
        <p:spPr>
          <a:xfrm>
            <a:off x="7040725" y="4491825"/>
            <a:ext cx="2048400" cy="2849100"/>
          </a:xfrm>
          <a:prstGeom prst="bentConnector3">
            <a:avLst>
              <a:gd fmla="val 49999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7" name="Google Shape;327;p34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28" name="Google Shape;328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4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30" name="Google Shape;330;p34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09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메인 페이지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 rotWithShape="1">
          <a:blip r:embed="rId3">
            <a:alphaModFix/>
          </a:blip>
          <a:srcRect b="24902" l="0" r="0" t="0"/>
          <a:stretch/>
        </p:blipFill>
        <p:spPr>
          <a:xfrm>
            <a:off x="1560825" y="1449325"/>
            <a:ext cx="15166374" cy="86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10512750" y="2585400"/>
            <a:ext cx="20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드롭다운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3993925" y="4277625"/>
            <a:ext cx="207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로그아웃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339" name="Google Shape;339;p35"/>
          <p:cNvSpPr/>
          <p:nvPr/>
        </p:nvSpPr>
        <p:spPr>
          <a:xfrm flipH="1">
            <a:off x="3154300" y="4486300"/>
            <a:ext cx="8553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 flipH="1">
            <a:off x="9465600" y="2840850"/>
            <a:ext cx="8553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42" name="Google Shape;342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5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44" name="Google Shape;344;p35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</a:t>
            </a: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 - 인사 관리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75" y="1510082"/>
            <a:ext cx="17049252" cy="773503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/>
          <p:nvPr/>
        </p:nvSpPr>
        <p:spPr>
          <a:xfrm>
            <a:off x="619375" y="1273700"/>
            <a:ext cx="17049300" cy="144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11539675" y="3429000"/>
            <a:ext cx="5151600" cy="1285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" name="Google Shape;353;p36"/>
          <p:cNvCxnSpPr/>
          <p:nvPr/>
        </p:nvCxnSpPr>
        <p:spPr>
          <a:xfrm>
            <a:off x="1767725" y="3497725"/>
            <a:ext cx="19392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6"/>
          <p:cNvSpPr txBox="1"/>
          <p:nvPr/>
        </p:nvSpPr>
        <p:spPr>
          <a:xfrm>
            <a:off x="7946350" y="3425250"/>
            <a:ext cx="338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이름 검색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이름으로 정렬</a:t>
            </a:r>
            <a:endParaRPr b="1" sz="3600">
              <a:solidFill>
                <a:srgbClr val="FF0000"/>
              </a:solidFill>
            </a:endParaRPr>
          </a:p>
        </p:txBody>
      </p:sp>
      <p:grpSp>
        <p:nvGrpSpPr>
          <p:cNvPr id="355" name="Google Shape;355;p36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56" name="Google Shape;35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36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58" name="Google Shape;358;p36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 관리 (전체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23" y="1329875"/>
            <a:ext cx="17619175" cy="72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/>
          <p:nvPr/>
        </p:nvSpPr>
        <p:spPr>
          <a:xfrm>
            <a:off x="448275" y="3611175"/>
            <a:ext cx="17345400" cy="513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448275" y="7604150"/>
            <a:ext cx="931500" cy="43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68" name="Google Shape;36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7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70" name="Google Shape;370;p37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 관리(selectOne)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88" y="1763450"/>
            <a:ext cx="17533425" cy="39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16596075" y="4809625"/>
            <a:ext cx="1140900" cy="831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1425425" y="4448425"/>
            <a:ext cx="931500" cy="43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38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80" name="Google Shape;38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8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82" name="Google Shape;382;p38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 관리(인사 등록)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" y="1117100"/>
            <a:ext cx="17204100" cy="8444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9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90" name="Google Shape;39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9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92" name="Google Shape;392;p39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인사관리(직책별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8" name="Google Shape;398;p40"/>
          <p:cNvPicPr preferRelativeResize="0"/>
          <p:nvPr/>
        </p:nvPicPr>
        <p:blipFill rotWithShape="1">
          <a:blip r:embed="rId3">
            <a:alphaModFix/>
          </a:blip>
          <a:srcRect b="31473" l="0" r="0" t="0"/>
          <a:stretch/>
        </p:blipFill>
        <p:spPr>
          <a:xfrm>
            <a:off x="1180150" y="1406925"/>
            <a:ext cx="15927701" cy="81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/>
          <p:nvPr/>
        </p:nvSpPr>
        <p:spPr>
          <a:xfrm>
            <a:off x="11216125" y="3174725"/>
            <a:ext cx="4866600" cy="182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2053425" y="4752925"/>
            <a:ext cx="47142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40"/>
          <p:cNvCxnSpPr/>
          <p:nvPr/>
        </p:nvCxnSpPr>
        <p:spPr>
          <a:xfrm>
            <a:off x="2223900" y="3307800"/>
            <a:ext cx="19392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2" name="Google Shape;402;p40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03" name="Google Shape;403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40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05" name="Google Shape;405;p40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/>
        </p:nvSpPr>
        <p:spPr>
          <a:xfrm>
            <a:off x="152400" y="152400"/>
            <a:ext cx="1016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</a:t>
            </a: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인사관리(직책별 </a:t>
            </a:r>
            <a:endParaRPr b="1" sz="42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오름차순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13" y="2030225"/>
            <a:ext cx="17104780" cy="65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/>
          <p:nvPr/>
        </p:nvSpPr>
        <p:spPr>
          <a:xfrm>
            <a:off x="14961175" y="2030225"/>
            <a:ext cx="13119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2566675" y="3665328"/>
            <a:ext cx="2376000" cy="469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41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15" name="Google Shape;41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1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17" name="Google Shape;417;p41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152400" y="152400"/>
            <a:ext cx="1016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</a:t>
            </a: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인사관리(직책별내림차순조회)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63" y="1983847"/>
            <a:ext cx="16823875" cy="63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/>
          <p:nvPr/>
        </p:nvSpPr>
        <p:spPr>
          <a:xfrm>
            <a:off x="2652113" y="3470853"/>
            <a:ext cx="2376000" cy="469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16256575" y="1877825"/>
            <a:ext cx="13119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42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27" name="Google Shape;42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2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29" name="Google Shape;429;p42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</a:t>
            </a: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인사관리(직급별 선택조회)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87" y="2195848"/>
            <a:ext cx="17645025" cy="4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/>
          <p:nvPr/>
        </p:nvSpPr>
        <p:spPr>
          <a:xfrm>
            <a:off x="321475" y="2904400"/>
            <a:ext cx="57618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"/>
          <p:cNvSpPr/>
          <p:nvPr/>
        </p:nvSpPr>
        <p:spPr>
          <a:xfrm>
            <a:off x="2290900" y="3794026"/>
            <a:ext cx="2376000" cy="312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15189300" y="2119650"/>
            <a:ext cx="27771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43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40" name="Google Shape;44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3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42" name="Google Shape;442;p43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19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0" y="2183711"/>
            <a:ext cx="2374525" cy="20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425" y="1959326"/>
            <a:ext cx="221932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0049" y="2025147"/>
            <a:ext cx="2374525" cy="218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539" y="6424185"/>
            <a:ext cx="2374525" cy="22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2436" y="6378088"/>
            <a:ext cx="2374525" cy="22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3788" y="1997413"/>
            <a:ext cx="22193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6638" y="6416613"/>
            <a:ext cx="2374532" cy="22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3224858" y="513968"/>
            <a:ext cx="1183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 역할 분배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77963" y="5283268"/>
            <a:ext cx="56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72580" y="3922400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2656054" y="4061506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77963" y="4758935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백민규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251785" y="5283268"/>
            <a:ext cx="56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46402" y="3922400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6829876" y="4061506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148310" y="4723497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부혜진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8425607" y="5283268"/>
            <a:ext cx="56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20224" y="3922400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11003697" y="4061506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8425607" y="4758935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원지연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2599429" y="5283268"/>
            <a:ext cx="56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94046" y="3922400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15177519" y="4061506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2599429" y="4758935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유희주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068407" y="9785968"/>
            <a:ext cx="56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63024" y="8372025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4646497" y="8511131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700">
                <a:solidFill>
                  <a:srgbClr val="FFFFFF"/>
                </a:solidFill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2068407" y="9208560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이찬영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6080854" y="9785968"/>
            <a:ext cx="56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36846" y="8372025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8820319" y="8511131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700">
                <a:solidFill>
                  <a:srgbClr val="FFFFFF"/>
                </a:solidFill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6080854" y="9261635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방승호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10614407" y="9732893"/>
            <a:ext cx="561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기획/ppt제작/개발(코딩)/디자인/DB구축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09024" y="8372025"/>
            <a:ext cx="621489" cy="61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13192497" y="8511131"/>
            <a:ext cx="45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700">
                <a:solidFill>
                  <a:srgbClr val="FFFFFF"/>
                </a:solidFill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0614407" y="9208560"/>
            <a:ext cx="56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03641"/>
                </a:solidFill>
              </a:rPr>
              <a:t>김수민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6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1" name="Google Shape;181;p26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/>
        </p:nvSpPr>
        <p:spPr>
          <a:xfrm>
            <a:off x="152400" y="152400"/>
            <a:ext cx="125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인사관리(분야별 조회-기본화면)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48" name="Google Shape;4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00" y="1231150"/>
            <a:ext cx="17683726" cy="85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/>
          <p:nvPr/>
        </p:nvSpPr>
        <p:spPr>
          <a:xfrm>
            <a:off x="323500" y="3892950"/>
            <a:ext cx="65202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/>
          <p:nvPr/>
        </p:nvSpPr>
        <p:spPr>
          <a:xfrm>
            <a:off x="3963825" y="4687499"/>
            <a:ext cx="2632800" cy="506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>
            <a:off x="11961925" y="1882025"/>
            <a:ext cx="6045300" cy="103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>
            <a:off x="15151600" y="3106050"/>
            <a:ext cx="27771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44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54" name="Google Shape;454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44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56" name="Google Shape;456;p44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/>
        </p:nvSpPr>
        <p:spPr>
          <a:xfrm>
            <a:off x="152400" y="152400"/>
            <a:ext cx="1324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</a:t>
            </a: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인사관리(분야별 조회-체크박스)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2" name="Google Shape;4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8950"/>
            <a:ext cx="18287999" cy="7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5"/>
          <p:cNvSpPr/>
          <p:nvPr/>
        </p:nvSpPr>
        <p:spPr>
          <a:xfrm>
            <a:off x="3920250" y="5523950"/>
            <a:ext cx="2632800" cy="318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0" y="4501275"/>
            <a:ext cx="6843300" cy="645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45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66" name="Google Shape;466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45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68" name="Google Shape;468;p45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분야별 조회 (이름 검색)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4" name="Google Shape;4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208225"/>
            <a:ext cx="18135599" cy="46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6"/>
          <p:cNvSpPr/>
          <p:nvPr/>
        </p:nvSpPr>
        <p:spPr>
          <a:xfrm>
            <a:off x="12109625" y="3987975"/>
            <a:ext cx="6102300" cy="101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8920000" y="6672650"/>
            <a:ext cx="2632800" cy="120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46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78" name="Google Shape;47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46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80" name="Google Shape;480;p46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급여 조회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50" y="1839475"/>
            <a:ext cx="17274699" cy="73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7"/>
          <p:cNvSpPr/>
          <p:nvPr/>
        </p:nvSpPr>
        <p:spPr>
          <a:xfrm>
            <a:off x="506650" y="4158575"/>
            <a:ext cx="2364000" cy="4852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47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489" name="Google Shape;489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47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491" name="Google Shape;491;p47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급여 조회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9700"/>
            <a:ext cx="17842974" cy="75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/>
          <p:nvPr/>
        </p:nvSpPr>
        <p:spPr>
          <a:xfrm>
            <a:off x="5551025" y="4619550"/>
            <a:ext cx="2870700" cy="5037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15144975" y="3788250"/>
            <a:ext cx="2850300" cy="546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48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01" name="Google Shape;501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8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03" name="Google Shape;503;p48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급여 조회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9" name="Google Shape;5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61100"/>
            <a:ext cx="17809775" cy="55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49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11" name="Google Shape;511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49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13" name="Google Shape;513;p49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인사 등록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75" y="1464375"/>
            <a:ext cx="16284654" cy="82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0"/>
          <p:cNvSpPr txBox="1"/>
          <p:nvPr/>
        </p:nvSpPr>
        <p:spPr>
          <a:xfrm>
            <a:off x="12280725" y="6197400"/>
            <a:ext cx="484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모두 적고 전송 누르면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</a:rPr>
              <a:t>인사 등록이 됩니다.</a:t>
            </a:r>
            <a:endParaRPr b="1" sz="3600">
              <a:solidFill>
                <a:srgbClr val="FF0000"/>
              </a:solidFill>
            </a:endParaRPr>
          </a:p>
        </p:txBody>
      </p:sp>
      <p:grpSp>
        <p:nvGrpSpPr>
          <p:cNvPr id="521" name="Google Shape;521;p50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22" name="Google Shape;522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50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24" name="Google Shape;524;p50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센터 관리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88" y="983700"/>
            <a:ext cx="14181425" cy="9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/>
          <p:nvPr/>
        </p:nvSpPr>
        <p:spPr>
          <a:xfrm>
            <a:off x="3307800" y="4809625"/>
            <a:ext cx="760500" cy="39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11159100" y="2718475"/>
            <a:ext cx="4885500" cy="1311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51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34" name="Google Shape;534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51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36" name="Google Shape;536;p51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센터 관리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2" name="Google Shape;5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13" y="1473525"/>
            <a:ext cx="17375174" cy="84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2"/>
          <p:cNvSpPr/>
          <p:nvPr/>
        </p:nvSpPr>
        <p:spPr>
          <a:xfrm>
            <a:off x="9942425" y="6102325"/>
            <a:ext cx="760500" cy="39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2"/>
          <p:cNvSpPr/>
          <p:nvPr/>
        </p:nvSpPr>
        <p:spPr>
          <a:xfrm>
            <a:off x="11748425" y="3707025"/>
            <a:ext cx="5341800" cy="150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52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46" name="Google Shape;546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52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48" name="Google Shape;548;p52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센터 관리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54" name="Google Shape;5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1772850"/>
            <a:ext cx="17900450" cy="38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3"/>
          <p:cNvSpPr/>
          <p:nvPr/>
        </p:nvSpPr>
        <p:spPr>
          <a:xfrm>
            <a:off x="2452350" y="4448425"/>
            <a:ext cx="950700" cy="570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3"/>
          <p:cNvSpPr/>
          <p:nvPr/>
        </p:nvSpPr>
        <p:spPr>
          <a:xfrm>
            <a:off x="16662675" y="4858350"/>
            <a:ext cx="1264200" cy="570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3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58" name="Google Shape;558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53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60" name="Google Shape;560;p53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29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547" y="-116291"/>
            <a:ext cx="18475269" cy="4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-478984" y="5503291"/>
            <a:ext cx="8632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500" u="none" cap="none" strike="noStrike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Contents</a:t>
            </a:r>
            <a:endParaRPr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88" name="Google Shape;188;p27"/>
          <p:cNvGrpSpPr/>
          <p:nvPr/>
        </p:nvGrpSpPr>
        <p:grpSpPr>
          <a:xfrm>
            <a:off x="9878511" y="5697496"/>
            <a:ext cx="8700270" cy="523200"/>
            <a:chOff x="9878511" y="5697496"/>
            <a:chExt cx="8700270" cy="523200"/>
          </a:xfrm>
        </p:grpSpPr>
        <p:sp>
          <p:nvSpPr>
            <p:cNvPr id="189" name="Google Shape;189;p27"/>
            <p:cNvSpPr txBox="1"/>
            <p:nvPr/>
          </p:nvSpPr>
          <p:spPr>
            <a:xfrm>
              <a:off x="9878511" y="5697496"/>
              <a:ext cx="85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01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0" name="Google Shape;190;p27"/>
            <p:cNvSpPr txBox="1"/>
            <p:nvPr/>
          </p:nvSpPr>
          <p:spPr>
            <a:xfrm>
              <a:off x="10413381" y="5699477"/>
              <a:ext cx="8165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기획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9878511" y="6374330"/>
            <a:ext cx="8700270" cy="523200"/>
            <a:chOff x="9878511" y="6374330"/>
            <a:chExt cx="8700270" cy="523200"/>
          </a:xfrm>
        </p:grpSpPr>
        <p:sp>
          <p:nvSpPr>
            <p:cNvPr id="192" name="Google Shape;192;p27"/>
            <p:cNvSpPr txBox="1"/>
            <p:nvPr/>
          </p:nvSpPr>
          <p:spPr>
            <a:xfrm>
              <a:off x="9878511" y="6374330"/>
              <a:ext cx="85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02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3" name="Google Shape;193;p27"/>
            <p:cNvSpPr txBox="1"/>
            <p:nvPr/>
          </p:nvSpPr>
          <p:spPr>
            <a:xfrm>
              <a:off x="10413381" y="6376311"/>
              <a:ext cx="8165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기능설계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4" name="Google Shape;194;p27"/>
          <p:cNvGrpSpPr/>
          <p:nvPr/>
        </p:nvGrpSpPr>
        <p:grpSpPr>
          <a:xfrm>
            <a:off x="9878511" y="7051165"/>
            <a:ext cx="8700270" cy="523200"/>
            <a:chOff x="9878511" y="7051165"/>
            <a:chExt cx="8700270" cy="523200"/>
          </a:xfrm>
        </p:grpSpPr>
        <p:sp>
          <p:nvSpPr>
            <p:cNvPr id="195" name="Google Shape;195;p27"/>
            <p:cNvSpPr txBox="1"/>
            <p:nvPr/>
          </p:nvSpPr>
          <p:spPr>
            <a:xfrm>
              <a:off x="9878511" y="7051165"/>
              <a:ext cx="85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03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6" name="Google Shape;196;p27"/>
            <p:cNvSpPr txBox="1"/>
            <p:nvPr/>
          </p:nvSpPr>
          <p:spPr>
            <a:xfrm>
              <a:off x="10413381" y="7053145"/>
              <a:ext cx="8165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데이터베이스 설계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9878511" y="7727999"/>
            <a:ext cx="8700270" cy="523200"/>
            <a:chOff x="9878511" y="7727999"/>
            <a:chExt cx="8700270" cy="523200"/>
          </a:xfrm>
        </p:grpSpPr>
        <p:sp>
          <p:nvSpPr>
            <p:cNvPr id="198" name="Google Shape;198;p27"/>
            <p:cNvSpPr txBox="1"/>
            <p:nvPr/>
          </p:nvSpPr>
          <p:spPr>
            <a:xfrm>
              <a:off x="9878511" y="7727999"/>
              <a:ext cx="85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04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99" name="Google Shape;199;p27"/>
            <p:cNvSpPr txBox="1"/>
            <p:nvPr/>
          </p:nvSpPr>
          <p:spPr>
            <a:xfrm>
              <a:off x="10413381" y="7729980"/>
              <a:ext cx="8165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웹 인터페이스 디자인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200" name="Google Shape;200;p27"/>
          <p:cNvGrpSpPr/>
          <p:nvPr/>
        </p:nvGrpSpPr>
        <p:grpSpPr>
          <a:xfrm>
            <a:off x="9878511" y="8404833"/>
            <a:ext cx="8700270" cy="523200"/>
            <a:chOff x="9878511" y="8404833"/>
            <a:chExt cx="8700270" cy="523200"/>
          </a:xfrm>
        </p:grpSpPr>
        <p:sp>
          <p:nvSpPr>
            <p:cNvPr id="201" name="Google Shape;201;p27"/>
            <p:cNvSpPr txBox="1"/>
            <p:nvPr/>
          </p:nvSpPr>
          <p:spPr>
            <a:xfrm>
              <a:off x="9878511" y="8404833"/>
              <a:ext cx="85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05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10413381" y="8406814"/>
              <a:ext cx="8165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기능 소개</a:t>
              </a:r>
              <a:endParaRPr b="1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4594739"/>
            <a:ext cx="4436854" cy="422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7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05" name="Google Shape;20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7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95" y="2240625"/>
            <a:ext cx="16007600" cy="6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4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관리(월급별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7" name="Google Shape;567;p54"/>
          <p:cNvSpPr/>
          <p:nvPr/>
        </p:nvSpPr>
        <p:spPr>
          <a:xfrm>
            <a:off x="11053758" y="4530475"/>
            <a:ext cx="2502900" cy="4256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4"/>
          <p:cNvSpPr/>
          <p:nvPr/>
        </p:nvSpPr>
        <p:spPr>
          <a:xfrm>
            <a:off x="15488087" y="3819996"/>
            <a:ext cx="1047900" cy="360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4"/>
          <p:cNvSpPr/>
          <p:nvPr/>
        </p:nvSpPr>
        <p:spPr>
          <a:xfrm>
            <a:off x="11443575" y="3210400"/>
            <a:ext cx="5168700" cy="609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54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71" name="Google Shape;571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54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73" name="Google Shape;573;p54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25" y="3429000"/>
            <a:ext cx="16574549" cy="42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5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관리(월급별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11721775" y="4272675"/>
            <a:ext cx="1100400" cy="68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55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82" name="Google Shape;582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55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84" name="Google Shape;584;p55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75" y="2209050"/>
            <a:ext cx="16723275" cy="72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6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관리(월급별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6237860" y="4487757"/>
            <a:ext cx="2583900" cy="439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6"/>
          <p:cNvSpPr/>
          <p:nvPr/>
        </p:nvSpPr>
        <p:spPr>
          <a:xfrm>
            <a:off x="14363148" y="3847753"/>
            <a:ext cx="1081800" cy="37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56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594" name="Google Shape;59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56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596" name="Google Shape;596;p56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13" y="2144875"/>
            <a:ext cx="16099374" cy="694482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7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관리(퇴사일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4952255" y="4220050"/>
            <a:ext cx="1403400" cy="439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7"/>
          <p:cNvSpPr/>
          <p:nvPr/>
        </p:nvSpPr>
        <p:spPr>
          <a:xfrm>
            <a:off x="14189623" y="3644803"/>
            <a:ext cx="1081800" cy="372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7"/>
          <p:cNvSpPr/>
          <p:nvPr/>
        </p:nvSpPr>
        <p:spPr>
          <a:xfrm>
            <a:off x="11552225" y="3049500"/>
            <a:ext cx="4925100" cy="58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57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607" name="Google Shape;607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7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09" name="Google Shape;609;p57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122" y="3644798"/>
            <a:ext cx="15609751" cy="35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8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관리(퇴사일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11546025" y="4658773"/>
            <a:ext cx="1081800" cy="628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8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618" name="Google Shape;618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58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20" name="Google Shape;620;p58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88" y="2250175"/>
            <a:ext cx="15343424" cy="67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9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직급 관리(퇴사일 조회)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7" name="Google Shape;627;p59"/>
          <p:cNvSpPr/>
          <p:nvPr/>
        </p:nvSpPr>
        <p:spPr>
          <a:xfrm>
            <a:off x="5234700" y="4322725"/>
            <a:ext cx="1349400" cy="4122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9"/>
          <p:cNvSpPr/>
          <p:nvPr/>
        </p:nvSpPr>
        <p:spPr>
          <a:xfrm>
            <a:off x="15256425" y="3644800"/>
            <a:ext cx="1081800" cy="461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59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630" name="Google Shape;63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59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32" name="Google Shape;632;p59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/>
          <p:nvPr/>
        </p:nvSpPr>
        <p:spPr>
          <a:xfrm>
            <a:off x="152400" y="152400"/>
            <a:ext cx="1218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05. 기능 소개 - 명예의 전당 - </a:t>
            </a:r>
            <a:r>
              <a:rPr b="1" lang="en-US" sz="42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추가기능 </a:t>
            </a:r>
            <a:endParaRPr b="1" sz="42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(상여금 내림차순 구현-자바스크립트로표현)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8" name="Google Shape;6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225" y="2223375"/>
            <a:ext cx="15622350" cy="72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0"/>
          <p:cNvSpPr/>
          <p:nvPr/>
        </p:nvSpPr>
        <p:spPr>
          <a:xfrm>
            <a:off x="8757200" y="4311625"/>
            <a:ext cx="3222300" cy="4461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60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641" name="Google Shape;641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60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643" name="Google Shape;643;p60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39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364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789" y="1871789"/>
            <a:ext cx="6542136" cy="654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00" y="1526200"/>
            <a:ext cx="5899925" cy="14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1"/>
          <p:cNvSpPr txBox="1"/>
          <p:nvPr/>
        </p:nvSpPr>
        <p:spPr>
          <a:xfrm>
            <a:off x="7101962" y="8792125"/>
            <a:ext cx="408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b="1" sz="4800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1" name="Google Shape;6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2728" y="1196713"/>
            <a:ext cx="5378700" cy="129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4875" y="3337425"/>
            <a:ext cx="43053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4113" y="7125450"/>
            <a:ext cx="43053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89125" y="4949350"/>
            <a:ext cx="42767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1800" y="4375650"/>
            <a:ext cx="41148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54925" y="7366175"/>
            <a:ext cx="4200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802449" y="1236200"/>
            <a:ext cx="10305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Q. 인사관리 프로그램의 목적은 무엇인가요 ?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7610" y="4939370"/>
            <a:ext cx="5011820" cy="50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8910" y="2732390"/>
            <a:ext cx="3810640" cy="381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3543088" y="6338272"/>
            <a:ext cx="454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17" name="Google Shape;21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8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8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20" name="Google Shape;220;p28"/>
          <p:cNvSpPr txBox="1"/>
          <p:nvPr/>
        </p:nvSpPr>
        <p:spPr>
          <a:xfrm>
            <a:off x="802449" y="4396500"/>
            <a:ext cx="1030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KR"/>
              <a:buAutoNum type="alphaUcPeriod"/>
            </a:pPr>
            <a: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헬스장 인사관리 및 센터관리 시스템을 개발하여,</a:t>
            </a:r>
            <a:b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조직 내부의 </a:t>
            </a:r>
            <a:r>
              <a:rPr lang="en-US" sz="3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인사업무 및 센터 지점</a:t>
            </a:r>
            <a: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 등록및 수정 </a:t>
            </a:r>
            <a:b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작업들을 효율적으로 관리 조작할 수 있다.</a:t>
            </a:r>
            <a:endParaRPr sz="30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450" y="5874007"/>
            <a:ext cx="2427737" cy="38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01. 기획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2" cy="40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567905" y="4273825"/>
            <a:ext cx="884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개발환경</a:t>
            </a:r>
            <a:endParaRPr b="1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1980771" y="8339575"/>
            <a:ext cx="23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오라클 DB</a:t>
            </a:r>
            <a:endParaRPr b="1"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079320" y="8339575"/>
            <a:ext cx="131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JSP</a:t>
            </a:r>
            <a:endParaRPr b="1"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9159122" y="8339575"/>
            <a:ext cx="276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SPRING TOOL</a:t>
            </a:r>
            <a:endParaRPr b="1"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3074822" y="8339575"/>
            <a:ext cx="38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APACHE TOMCAT</a:t>
            </a:r>
            <a:endParaRPr b="1" sz="3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625" y="5536578"/>
            <a:ext cx="2649458" cy="2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00" y="5536575"/>
            <a:ext cx="2085547" cy="2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4400" y="5641050"/>
            <a:ext cx="3245849" cy="23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55450" y="5716225"/>
            <a:ext cx="2894350" cy="23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01. 기획</a:t>
            </a:r>
            <a:endParaRPr b="1" sz="1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39" name="Google Shape;239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9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3486212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 정보 정렬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6415757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 관리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7753942" y="308327"/>
            <a:ext cx="2780100" cy="123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endParaRPr b="1" sz="3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12274860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직급관리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556662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 관리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9345311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 정보 관리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52400" y="152400"/>
            <a:ext cx="640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02. 기능 설계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3" name="Google Shape;253;p30"/>
          <p:cNvCxnSpPr>
            <a:stCxn id="248" idx="2"/>
            <a:endCxn id="246" idx="0"/>
          </p:cNvCxnSpPr>
          <p:nvPr/>
        </p:nvCxnSpPr>
        <p:spPr>
          <a:xfrm flipH="1">
            <a:off x="4749592" y="1541027"/>
            <a:ext cx="43944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0"/>
          <p:cNvCxnSpPr>
            <a:stCxn id="248" idx="2"/>
            <a:endCxn id="250" idx="0"/>
          </p:cNvCxnSpPr>
          <p:nvPr/>
        </p:nvCxnSpPr>
        <p:spPr>
          <a:xfrm flipH="1">
            <a:off x="1820092" y="1541027"/>
            <a:ext cx="73239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0"/>
          <p:cNvCxnSpPr>
            <a:stCxn id="248" idx="2"/>
            <a:endCxn id="247" idx="0"/>
          </p:cNvCxnSpPr>
          <p:nvPr/>
        </p:nvCxnSpPr>
        <p:spPr>
          <a:xfrm flipH="1">
            <a:off x="7679092" y="1541027"/>
            <a:ext cx="14649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0"/>
          <p:cNvCxnSpPr>
            <a:stCxn id="248" idx="2"/>
            <a:endCxn id="251" idx="0"/>
          </p:cNvCxnSpPr>
          <p:nvPr/>
        </p:nvCxnSpPr>
        <p:spPr>
          <a:xfrm>
            <a:off x="9143992" y="1541027"/>
            <a:ext cx="14649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0"/>
          <p:cNvCxnSpPr>
            <a:stCxn id="248" idx="2"/>
            <a:endCxn id="249" idx="0"/>
          </p:cNvCxnSpPr>
          <p:nvPr/>
        </p:nvCxnSpPr>
        <p:spPr>
          <a:xfrm>
            <a:off x="9143992" y="1541027"/>
            <a:ext cx="43944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0"/>
          <p:cNvSpPr/>
          <p:nvPr/>
        </p:nvSpPr>
        <p:spPr>
          <a:xfrm>
            <a:off x="3486215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직책별 정렬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급여별 정렬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분야별 정렬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6415761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센터정보조회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 추가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 삭제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기능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12274864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직책별 정보조회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직책별 최대최소월급조회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입,퇴사 날짜 조회 상여금 조회 및 수정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556665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직원전체조회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직원정보수정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 삭제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직원급여조회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직원등록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9345314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센터이름기준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오름차순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내림차순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센터명 정렬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63" name="Google Shape;263;p30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64" name="Google Shape;26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0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05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0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7" name="Google Shape;267;p30"/>
          <p:cNvSpPr/>
          <p:nvPr/>
        </p:nvSpPr>
        <p:spPr>
          <a:xfrm>
            <a:off x="15204423" y="2196225"/>
            <a:ext cx="2526900" cy="122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우수사원조회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5204426" y="3801931"/>
            <a:ext cx="2526900" cy="53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●"/>
            </a:pPr>
            <a:r>
              <a:rPr b="1"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상여금이 가장 높은 순서대로 사원 조회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69" name="Google Shape;269;p30"/>
          <p:cNvCxnSpPr>
            <a:stCxn id="248" idx="2"/>
            <a:endCxn id="267" idx="0"/>
          </p:cNvCxnSpPr>
          <p:nvPr/>
        </p:nvCxnSpPr>
        <p:spPr>
          <a:xfrm>
            <a:off x="9143992" y="1541027"/>
            <a:ext cx="7323900" cy="65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03. 데이터베이스 설계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725" y="3172375"/>
            <a:ext cx="9340675" cy="47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24" y="3248575"/>
            <a:ext cx="8188225" cy="45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1996538" y="8155625"/>
            <a:ext cx="488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HR 데이터베이스</a:t>
            </a:r>
            <a:endParaRPr b="1" sz="4800"/>
          </a:p>
        </p:txBody>
      </p:sp>
      <p:sp>
        <p:nvSpPr>
          <p:cNvPr id="278" name="Google Shape;278;p31"/>
          <p:cNvSpPr txBox="1"/>
          <p:nvPr/>
        </p:nvSpPr>
        <p:spPr>
          <a:xfrm>
            <a:off x="10223012" y="8155625"/>
            <a:ext cx="633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</a:t>
            </a:r>
            <a:r>
              <a:rPr b="1" lang="en-US" sz="48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데이터베이스</a:t>
            </a:r>
            <a:endParaRPr b="1" sz="4800"/>
          </a:p>
        </p:txBody>
      </p:sp>
      <p:sp>
        <p:nvSpPr>
          <p:cNvPr id="279" name="Google Shape;279;p31"/>
          <p:cNvSpPr/>
          <p:nvPr/>
        </p:nvSpPr>
        <p:spPr>
          <a:xfrm rot="-5399542">
            <a:off x="7636952" y="-2652850"/>
            <a:ext cx="2250900" cy="8380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grpSp>
        <p:nvGrpSpPr>
          <p:cNvPr id="280" name="Google Shape;280;p31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81" name="Google Shape;28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1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>
                  <a:solidFill>
                    <a:srgbClr val="FFFFFF"/>
                  </a:solidFill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03. 데이터베이스 설계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38" y="1281226"/>
            <a:ext cx="15987725" cy="840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2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291" name="Google Shape;29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2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>
                  <a:solidFill>
                    <a:srgbClr val="FFFFFF"/>
                  </a:solidFill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152400" y="152400"/>
            <a:ext cx="101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04. 웹 인터페이스 디자인 설계</a:t>
            </a:r>
            <a:endParaRPr b="1" sz="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1653369" y="1438213"/>
            <a:ext cx="247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페이지</a:t>
            </a:r>
            <a:endParaRPr b="1" sz="3000"/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3198" l="0" r="0" t="2737"/>
          <a:stretch/>
        </p:blipFill>
        <p:spPr>
          <a:xfrm>
            <a:off x="983775" y="2358650"/>
            <a:ext cx="3657600" cy="365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4">
            <a:alphaModFix/>
          </a:blip>
          <a:srcRect b="-4242" l="0" r="7587" t="0"/>
          <a:stretch/>
        </p:blipFill>
        <p:spPr>
          <a:xfrm>
            <a:off x="4944425" y="2326400"/>
            <a:ext cx="3657600" cy="365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3"/>
          <p:cNvPicPr preferRelativeResize="0"/>
          <p:nvPr/>
        </p:nvPicPr>
        <p:blipFill rotWithShape="1">
          <a:blip r:embed="rId5">
            <a:alphaModFix/>
          </a:blip>
          <a:srcRect b="0" l="0" r="13254" t="0"/>
          <a:stretch/>
        </p:blipFill>
        <p:spPr>
          <a:xfrm>
            <a:off x="9106025" y="2326400"/>
            <a:ext cx="3657600" cy="365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2900" y="2326400"/>
            <a:ext cx="3881325" cy="3549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33"/>
          <p:cNvSpPr txBox="1"/>
          <p:nvPr/>
        </p:nvSpPr>
        <p:spPr>
          <a:xfrm>
            <a:off x="5436894" y="1438213"/>
            <a:ext cx="247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 sz="3000"/>
          </a:p>
        </p:txBody>
      </p:sp>
      <p:sp>
        <p:nvSpPr>
          <p:cNvPr id="305" name="Google Shape;305;p33"/>
          <p:cNvSpPr txBox="1"/>
          <p:nvPr/>
        </p:nvSpPr>
        <p:spPr>
          <a:xfrm>
            <a:off x="9547026" y="1438200"/>
            <a:ext cx="28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인사관리 </a:t>
            </a: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 sz="3000"/>
          </a:p>
        </p:txBody>
      </p:sp>
      <p:sp>
        <p:nvSpPr>
          <p:cNvPr id="306" name="Google Shape;306;p33"/>
          <p:cNvSpPr txBox="1"/>
          <p:nvPr/>
        </p:nvSpPr>
        <p:spPr>
          <a:xfrm>
            <a:off x="13899549" y="1438225"/>
            <a:ext cx="297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센터관리 </a:t>
            </a: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</a:t>
            </a:r>
            <a:endParaRPr b="1" sz="3000"/>
          </a:p>
        </p:txBody>
      </p:sp>
      <p:sp>
        <p:nvSpPr>
          <p:cNvPr id="307" name="Google Shape;307;p33"/>
          <p:cNvSpPr txBox="1"/>
          <p:nvPr/>
        </p:nvSpPr>
        <p:spPr>
          <a:xfrm>
            <a:off x="1119975" y="6419125"/>
            <a:ext cx="349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로그인을 통해 관리자 페이지에 접속</a:t>
            </a:r>
            <a:endParaRPr b="1" sz="3000"/>
          </a:p>
        </p:txBody>
      </p:sp>
      <p:sp>
        <p:nvSpPr>
          <p:cNvPr id="308" name="Google Shape;308;p33"/>
          <p:cNvSpPr txBox="1"/>
          <p:nvPr/>
        </p:nvSpPr>
        <p:spPr>
          <a:xfrm>
            <a:off x="5026625" y="6419125"/>
            <a:ext cx="349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페이지에서 카테고리별 관리작업 분류</a:t>
            </a:r>
            <a:endParaRPr b="1" sz="3000"/>
          </a:p>
        </p:txBody>
      </p:sp>
      <p:sp>
        <p:nvSpPr>
          <p:cNvPr id="309" name="Google Shape;309;p33"/>
          <p:cNvSpPr txBox="1"/>
          <p:nvPr/>
        </p:nvSpPr>
        <p:spPr>
          <a:xfrm>
            <a:off x="9188225" y="6419125"/>
            <a:ext cx="349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직원 인사정보</a:t>
            </a:r>
            <a:endParaRPr b="1" sz="30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직책 정보</a:t>
            </a:r>
            <a:endParaRPr b="1" sz="30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 정보</a:t>
            </a:r>
            <a:endParaRPr b="1" sz="3000">
              <a:solidFill>
                <a:srgbClr val="30364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3640950" y="6419125"/>
            <a:ext cx="349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03641"/>
              </a:buClr>
              <a:buSzPts val="3000"/>
              <a:buFont typeface="Noto Sans KR"/>
              <a:buChar char="●"/>
            </a:pPr>
            <a:r>
              <a:rPr b="1" lang="en-US" sz="3000">
                <a:solidFill>
                  <a:srgbClr val="303641"/>
                </a:solidFill>
                <a:latin typeface="Noto Sans KR"/>
                <a:ea typeface="Noto Sans KR"/>
                <a:cs typeface="Noto Sans KR"/>
                <a:sym typeface="Noto Sans KR"/>
              </a:rPr>
              <a:t>지점별 센터 정보</a:t>
            </a:r>
            <a:endParaRPr b="1" sz="3000"/>
          </a:p>
        </p:txBody>
      </p:sp>
      <p:grpSp>
        <p:nvGrpSpPr>
          <p:cNvPr id="311" name="Google Shape;311;p33"/>
          <p:cNvGrpSpPr/>
          <p:nvPr/>
        </p:nvGrpSpPr>
        <p:grpSpPr>
          <a:xfrm>
            <a:off x="14513325" y="616567"/>
            <a:ext cx="3364169" cy="518607"/>
            <a:chOff x="14513325" y="616567"/>
            <a:chExt cx="3364169" cy="518607"/>
          </a:xfrm>
        </p:grpSpPr>
        <p:pic>
          <p:nvPicPr>
            <p:cNvPr id="312" name="Google Shape;312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171669" y="616567"/>
              <a:ext cx="518607" cy="518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3"/>
            <p:cNvSpPr txBox="1"/>
            <p:nvPr/>
          </p:nvSpPr>
          <p:spPr>
            <a:xfrm>
              <a:off x="16984394" y="735382"/>
              <a:ext cx="89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>
                  <a:solidFill>
                    <a:srgbClr val="FFFFFF"/>
                  </a:solidFill>
                </a:rPr>
                <a:t>8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3"/>
            <p:cNvSpPr txBox="1"/>
            <p:nvPr/>
          </p:nvSpPr>
          <p:spPr>
            <a:xfrm>
              <a:off x="14513325" y="743367"/>
              <a:ext cx="249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0364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휴먼교육센터</a:t>
              </a:r>
              <a:endParaRPr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